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70" r:id="rId3"/>
    <p:sldId id="266" r:id="rId4"/>
    <p:sldId id="267" r:id="rId5"/>
    <p:sldId id="268" r:id="rId6"/>
    <p:sldId id="269" r:id="rId7"/>
    <p:sldId id="264" r:id="rId8"/>
    <p:sldId id="258" r:id="rId9"/>
    <p:sldId id="263" r:id="rId10"/>
    <p:sldId id="265" r:id="rId11"/>
    <p:sldId id="262" r:id="rId12"/>
    <p:sldId id="256" r:id="rId13"/>
    <p:sldId id="272" r:id="rId14"/>
    <p:sldId id="260" r:id="rId15"/>
    <p:sldId id="259" r:id="rId16"/>
    <p:sldId id="261" r:id="rId17"/>
    <p:sldId id="271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2787"/>
    <p:restoredTop sz="90929"/>
  </p:normalViewPr>
  <p:slideViewPr>
    <p:cSldViewPr>
      <p:cViewPr varScale="1">
        <p:scale>
          <a:sx n="100" d="100"/>
          <a:sy n="100" d="100"/>
        </p:scale>
        <p:origin x="-124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4968350-DC95-064C-9F7B-A900B907B4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17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7C2EE4-6968-E445-AAD3-1DFA471672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60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A7D5EA-F6F5-C044-B94D-76B187ADFD9F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821AE-5273-8D4E-83D0-7AA6DBAB2239}" type="slidenum">
              <a:rPr lang="en-US"/>
              <a:pPr/>
              <a:t>10</a:t>
            </a:fld>
            <a:endParaRPr lang="en-US"/>
          </a:p>
        </p:txBody>
      </p:sp>
      <p:sp>
        <p:nvSpPr>
          <p:cNvPr id="1741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BB6ADE-62FD-EF4E-B5F7-50A88FA43870}" type="slidenum">
              <a:rPr lang="en-US"/>
              <a:pPr/>
              <a:t>11</a:t>
            </a:fld>
            <a:endParaRPr lang="en-US"/>
          </a:p>
        </p:txBody>
      </p:sp>
      <p:sp>
        <p:nvSpPr>
          <p:cNvPr id="1843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44DC73-DA56-4D48-A29B-26CCBD31C23A}" type="slidenum">
              <a:rPr lang="en-US"/>
              <a:pPr/>
              <a:t>12</a:t>
            </a:fld>
            <a:endParaRPr lang="en-US"/>
          </a:p>
        </p:txBody>
      </p:sp>
      <p:sp>
        <p:nvSpPr>
          <p:cNvPr id="2253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86E617-27EF-2D41-B319-08BB3FDB52D2}" type="slidenum">
              <a:rPr lang="en-US"/>
              <a:pPr/>
              <a:t>13</a:t>
            </a:fld>
            <a:endParaRPr lang="en-US"/>
          </a:p>
        </p:txBody>
      </p:sp>
      <p:sp>
        <p:nvSpPr>
          <p:cNvPr id="3789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621482-6111-0742-AE1C-253A77A9B951}" type="slidenum">
              <a:rPr lang="en-US"/>
              <a:pPr/>
              <a:t>14</a:t>
            </a:fld>
            <a:endParaRPr lang="en-US"/>
          </a:p>
        </p:txBody>
      </p:sp>
      <p:sp>
        <p:nvSpPr>
          <p:cNvPr id="1945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224C5A-7966-FE48-8FAF-DE4374096095}" type="slidenum">
              <a:rPr lang="en-US"/>
              <a:pPr/>
              <a:t>15</a:t>
            </a:fld>
            <a:endParaRPr lang="en-US"/>
          </a:p>
        </p:txBody>
      </p:sp>
      <p:sp>
        <p:nvSpPr>
          <p:cNvPr id="2048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3231A5-C285-FE44-9022-8EB24E4B3729}" type="slidenum">
              <a:rPr lang="en-US"/>
              <a:pPr/>
              <a:t>16</a:t>
            </a:fld>
            <a:endParaRPr lang="en-US"/>
          </a:p>
        </p:txBody>
      </p:sp>
      <p:sp>
        <p:nvSpPr>
          <p:cNvPr id="2150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55BF6F-C4CE-1F48-A8F1-9947E4AE454E}" type="slidenum">
              <a:rPr lang="en-US"/>
              <a:pPr/>
              <a:t>17</a:t>
            </a:fld>
            <a:endParaRPr lang="en-US"/>
          </a:p>
        </p:txBody>
      </p:sp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50744-29BA-9546-B59E-869B4136080B}" type="slidenum">
              <a:rPr lang="en-US"/>
              <a:pPr/>
              <a:t>2</a:t>
            </a:fld>
            <a:endParaRPr lang="en-US"/>
          </a:p>
        </p:txBody>
      </p:sp>
      <p:sp>
        <p:nvSpPr>
          <p:cNvPr id="2867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3D860A-4F10-DF49-ABCB-41A9BB640D25}" type="slidenum">
              <a:rPr lang="en-US"/>
              <a:pPr/>
              <a:t>3</a:t>
            </a:fld>
            <a:endParaRPr lang="en-US"/>
          </a:p>
        </p:txBody>
      </p:sp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71702-8C6E-3B47-A11D-824D9D709FD9}" type="slidenum">
              <a:rPr lang="en-US"/>
              <a:pPr/>
              <a:t>4</a:t>
            </a:fld>
            <a:endParaRPr lang="en-US"/>
          </a:p>
        </p:txBody>
      </p:sp>
      <p:sp>
        <p:nvSpPr>
          <p:cNvPr id="3277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447707-1003-A041-A6C2-C685664D38B2}" type="slidenum">
              <a:rPr lang="en-US"/>
              <a:pPr/>
              <a:t>5</a:t>
            </a:fld>
            <a:endParaRPr lang="en-US"/>
          </a:p>
        </p:txBody>
      </p:sp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5F4B52-5A5E-FD41-8706-6A8414CA1362}" type="slidenum">
              <a:rPr lang="en-US"/>
              <a:pPr/>
              <a:t>6</a:t>
            </a:fld>
            <a:endParaRPr lang="en-US"/>
          </a:p>
        </p:txBody>
      </p:sp>
      <p:sp>
        <p:nvSpPr>
          <p:cNvPr id="3481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51C224-AC72-304C-AB4F-63075B9C37F5}" type="slidenum">
              <a:rPr lang="en-US"/>
              <a:pPr/>
              <a:t>7</a:t>
            </a:fld>
            <a:endParaRPr lang="en-US"/>
          </a:p>
        </p:txBody>
      </p:sp>
      <p:sp>
        <p:nvSpPr>
          <p:cNvPr id="1433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7C81B0-A5B4-9345-A5EC-F5EE71653E2C}" type="slidenum">
              <a:rPr lang="en-US"/>
              <a:pPr/>
              <a:t>8</a:t>
            </a:fld>
            <a:endParaRPr lang="en-US"/>
          </a:p>
        </p:txBody>
      </p:sp>
      <p:sp>
        <p:nvSpPr>
          <p:cNvPr id="1536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B8A6C7-F689-2A41-95EF-9974BBE2D43B}" type="slidenum">
              <a:rPr lang="en-US"/>
              <a:pPr/>
              <a:t>9</a:t>
            </a:fld>
            <a:endParaRPr lang="en-US"/>
          </a:p>
        </p:txBody>
      </p:sp>
      <p:sp>
        <p:nvSpPr>
          <p:cNvPr id="1638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E68AB-4367-894F-960D-94337F9A68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8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38371-0E61-A74E-A316-846ECAFACA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32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8057E-440D-D146-A55E-A8EAF7742C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7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350BA-1FB4-E64A-BBCA-BA99BC936C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7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DCEE0-BF07-B447-ACF6-554493B2B6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2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05776-2C66-CA49-B792-570D03C1DB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9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43B65-6F55-2841-8756-237698CE4D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4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B1C42-035E-C84F-861A-B38CD33BFD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49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EDEC3-101C-404C-BF06-08DBB7BF41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31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9B89C-5B78-F54E-8896-5BABF9C8E8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20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A9BA0-6EEB-754A-A53E-240E637A37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6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D7C5C3E-19C3-7C4D-91A0-BA3F3F2970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17.png"/><Relationship Id="rId1" Type="http://schemas.microsoft.com/office/2007/relationships/media" Target="cpp2.mpg" TargetMode="External"/><Relationship Id="rId2" Type="http://schemas.openxmlformats.org/officeDocument/2006/relationships/video" Target="cpp2.m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8" Type="http://schemas.openxmlformats.org/officeDocument/2006/relationships/image" Target="../media/image24.png"/><Relationship Id="rId1" Type="http://schemas.microsoft.com/office/2007/relationships/media" Target="file://localhost/Users/harshadbhadeshia/Teaching/Part.IB/lectures/Pictures/chess1001.mpg" TargetMode="External"/><Relationship Id="rId2" Type="http://schemas.openxmlformats.org/officeDocument/2006/relationships/video" Target="file://localhost/Users/harshadbhadeshia/Teaching/Part.IB/lectures/Pictures/chess1001.m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10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4000">
                <a:solidFill>
                  <a:srgbClr val="000080"/>
                </a:solidFill>
                <a:latin typeface="Comic Sans MS" charset="0"/>
              </a:rPr>
              <a:t>Part IB</a:t>
            </a:r>
          </a:p>
          <a:p>
            <a:pPr algn="ctr" eaLnBrk="1" hangingPunct="1"/>
            <a:r>
              <a:rPr lang="en-US" sz="4000">
                <a:solidFill>
                  <a:srgbClr val="000080"/>
                </a:solidFill>
                <a:latin typeface="Comic Sans MS" charset="0"/>
              </a:rPr>
              <a:t>Materials Science and Metallurgy</a:t>
            </a:r>
          </a:p>
          <a:p>
            <a:pPr algn="ctr" eaLnBrk="1" hangingPunct="1"/>
            <a:r>
              <a:rPr lang="en-US" sz="4000">
                <a:solidFill>
                  <a:srgbClr val="000080"/>
                </a:solidFill>
                <a:latin typeface="Comic Sans MS" charset="0"/>
              </a:rPr>
              <a:t>Course A: Metals &amp; Alloys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38100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 rot="16200000">
            <a:off x="1781175" y="2662238"/>
            <a:ext cx="3651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/>
          <a:p>
            <a:endParaRPr lang="en-GB">
              <a:latin typeface="Times New Roman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981200" y="2743200"/>
            <a:ext cx="5133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chemeClr val="accent2"/>
                </a:solidFill>
                <a:latin typeface="Comic Sans MS" charset="0"/>
              </a:rPr>
              <a:t>Professor Harry Bhadeshia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971800" y="3886200"/>
            <a:ext cx="350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latin typeface="Comic Sans MS" charset="0"/>
              </a:rPr>
              <a:t>Solidification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cpp2.mpg" descr="Macintosh HD:Users:harshadbhadeshia:Teaching:Part.IB:Part IB Course A Metals:IB pictures:cpp2.mp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14463"/>
            <a:ext cx="5692775" cy="313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60" fill="hold"/>
                                        <p:tgtEl>
                                          <p:spTgt spid="133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3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3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prod_casting_2_10_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4735513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715000" y="1066800"/>
            <a:ext cx="259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omic Sans MS" charset="0"/>
              </a:rPr>
              <a:t>Centrifugal casting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33713"/>
            <a:ext cx="2667000" cy="261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ostwa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0538"/>
            <a:ext cx="8839200" cy="587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1028" descr="DSC_00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314700" cy="331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1029" descr="DSC_006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3760788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1030" descr="DSC_006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0"/>
            <a:ext cx="1616075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3" name="chess1001.mpg" descr="/Users/harshadbhadeshia/Teaching/Part.IB/lectures/Pictures/chess1001.mp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8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68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687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ontinuo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7630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09800"/>
            <a:ext cx="5410200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0960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2590800" y="2819400"/>
            <a:ext cx="1066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V="1">
            <a:off x="3429000" y="3733800"/>
            <a:ext cx="609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H="1">
            <a:off x="4572000" y="3048000"/>
            <a:ext cx="243840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400"/>
            <a:ext cx="5410200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2819400" y="3048000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H="1" flipV="1">
            <a:off x="5943600" y="3886200"/>
            <a:ext cx="1524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26" name="Picture 10" descr="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234315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14800"/>
            <a:ext cx="15430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62450"/>
            <a:ext cx="31242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038600" y="25146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Movie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 rot="16200000">
            <a:off x="1781175" y="2662238"/>
            <a:ext cx="3651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/>
          <a:p>
            <a:endParaRPr lang="en-GB">
              <a:latin typeface="Times New Roman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33400" y="762000"/>
            <a:ext cx="78486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600">
                <a:latin typeface="Comic Sans MS" charset="0"/>
              </a:rPr>
              <a:t>Heat transfer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3600">
              <a:latin typeface="Comic Sans MS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>
                <a:latin typeface="Comic Sans MS" charset="0"/>
              </a:rPr>
              <a:t>Casting technologies</a:t>
            </a:r>
          </a:p>
          <a:p>
            <a:pPr>
              <a:spcBef>
                <a:spcPct val="50000"/>
              </a:spcBef>
            </a:pPr>
            <a:endParaRPr lang="en-US" sz="3600">
              <a:latin typeface="Comic Sans MS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>
                <a:latin typeface="Comic Sans MS" charset="0"/>
              </a:rPr>
              <a:t>Examples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4650"/>
            <a:ext cx="8382000" cy="599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44875"/>
            <a:ext cx="5449888" cy="19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5475"/>
            <a:ext cx="3925888" cy="12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295400" y="1997075"/>
            <a:ext cx="2514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omic Sans MS" charset="0"/>
              </a:rPr>
              <a:t>heat transfer coefficient</a:t>
            </a: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V="1">
            <a:off x="2438400" y="16160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04800" y="5807075"/>
            <a:ext cx="2057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omic Sans MS" charset="0"/>
              </a:rPr>
              <a:t>thermal conductivity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2209800" y="5959475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omic Sans MS" charset="0"/>
              </a:rPr>
              <a:t>length</a:t>
            </a: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V="1">
            <a:off x="1676400" y="5349875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H="1" flipV="1">
            <a:off x="3276600" y="5273675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588" name="Picture 12" descr="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"/>
            <a:ext cx="4191000" cy="299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1" name="Picture 11" descr="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"/>
            <a:ext cx="5026025" cy="283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2" name="Picture 12" descr="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0"/>
            <a:ext cx="59436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4" name="Picture 14" descr="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24400"/>
            <a:ext cx="3124200" cy="196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6477000" y="4724400"/>
            <a:ext cx="1447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omic Sans MS" charset="0"/>
              </a:rPr>
              <a:t>heat capacity</a:t>
            </a:r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H="1" flipV="1">
            <a:off x="6781800" y="43434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457200" y="685800"/>
            <a:ext cx="24384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Comic Sans MS" charset="0"/>
              </a:rPr>
              <a:t>Chill casting</a:t>
            </a:r>
          </a:p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Comic Sans MS" charset="0"/>
              </a:rPr>
              <a:t>T</a:t>
            </a:r>
            <a:r>
              <a:rPr lang="en-US" sz="2800" baseline="-25000">
                <a:solidFill>
                  <a:srgbClr val="0000FF"/>
                </a:solidFill>
                <a:latin typeface="Comic Sans MS" charset="0"/>
              </a:rPr>
              <a:t>L</a:t>
            </a:r>
            <a:r>
              <a:rPr lang="en-US" sz="2800">
                <a:solidFill>
                  <a:srgbClr val="0000FF"/>
                </a:solidFill>
                <a:latin typeface="Comic Sans MS" charset="0"/>
              </a:rPr>
              <a:t>&gt;T</a:t>
            </a:r>
            <a:r>
              <a:rPr lang="en-US" sz="2800" baseline="-25000">
                <a:solidFill>
                  <a:srgbClr val="0000FF"/>
                </a:solidFill>
                <a:latin typeface="Comic Sans MS" charset="0"/>
              </a:rPr>
              <a:t>m</a:t>
            </a:r>
            <a:endParaRPr lang="en-US" sz="2800">
              <a:solidFill>
                <a:srgbClr val="0000FF"/>
              </a:solidFill>
              <a:latin typeface="Comic Sans MS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477000" y="4724400"/>
            <a:ext cx="1447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omic Sans MS" charset="0"/>
              </a:rPr>
              <a:t>enthalpy of fusion</a:t>
            </a: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 flipH="1" flipV="1">
            <a:off x="6781800" y="43434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943600" y="838200"/>
            <a:ext cx="24384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Comic Sans MS" charset="0"/>
              </a:rPr>
              <a:t>Chill casting</a:t>
            </a:r>
          </a:p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Comic Sans MS" charset="0"/>
              </a:rPr>
              <a:t>T</a:t>
            </a:r>
            <a:r>
              <a:rPr lang="en-US" sz="2800" baseline="-25000">
                <a:solidFill>
                  <a:srgbClr val="0000FF"/>
                </a:solidFill>
                <a:latin typeface="Comic Sans MS" charset="0"/>
              </a:rPr>
              <a:t>L</a:t>
            </a:r>
            <a:r>
              <a:rPr lang="en-US" sz="2800">
                <a:solidFill>
                  <a:srgbClr val="0000FF"/>
                </a:solidFill>
                <a:latin typeface="Comic Sans MS" charset="0"/>
              </a:rPr>
              <a:t>=T</a:t>
            </a:r>
            <a:r>
              <a:rPr lang="en-US" sz="2800" baseline="-25000">
                <a:solidFill>
                  <a:srgbClr val="0000FF"/>
                </a:solidFill>
                <a:latin typeface="Comic Sans MS" charset="0"/>
              </a:rPr>
              <a:t>m</a:t>
            </a:r>
            <a:endParaRPr lang="en-US" sz="2800">
              <a:solidFill>
                <a:srgbClr val="0000FF"/>
              </a:solidFill>
              <a:latin typeface="Comic Sans MS" charset="0"/>
            </a:endParaRPr>
          </a:p>
        </p:txBody>
      </p:sp>
      <p:pic>
        <p:nvPicPr>
          <p:cNvPr id="26632" name="Picture 8" descr="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5095875" cy="29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3" name="Picture 9" descr="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29000"/>
            <a:ext cx="5165725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10" descr="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60888"/>
            <a:ext cx="2895600" cy="18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asting_flow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769938"/>
            <a:ext cx="8348663" cy="531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458200" cy="297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2540000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52" name="Picture 8" descr="Al_Z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9563"/>
            <a:ext cx="8686800" cy="638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3167063" y="67246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534400" cy="382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248400" y="61722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omic Sans MS" charset="0"/>
              </a:rPr>
              <a:t>sand casting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2971800" cy="254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64</Words>
  <Application>Microsoft Macintosh PowerPoint</Application>
  <PresentationFormat>On-screen Show (4:3)</PresentationFormat>
  <Paragraphs>39</Paragraphs>
  <Slides>17</Slides>
  <Notes>17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ＭＳ Ｐゴシック</vt:lpstr>
      <vt:lpstr>Comic Sans MS</vt:lpstr>
      <vt:lpstr>Times</vt:lpstr>
      <vt:lpstr>Times New Roman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 BHADESHIA</dc:creator>
  <cp:lastModifiedBy>gjgh</cp:lastModifiedBy>
  <cp:revision>24</cp:revision>
  <dcterms:created xsi:type="dcterms:W3CDTF">2006-10-08T14:56:56Z</dcterms:created>
  <dcterms:modified xsi:type="dcterms:W3CDTF">2015-11-07T22:12:36Z</dcterms:modified>
</cp:coreProperties>
</file>